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29.01.2021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4653136"/>
            <a:ext cx="7772400" cy="1470025"/>
          </a:xfrm>
        </p:spPr>
        <p:txBody>
          <a:bodyPr/>
          <a:lstStyle/>
          <a:p>
            <a:r>
              <a:rPr lang="tr-TR" sz="8000" dirty="0" smtClean="0"/>
              <a:t>MOTİVASYON</a:t>
            </a:r>
            <a:endParaRPr lang="tr-TR" dirty="0"/>
          </a:p>
        </p:txBody>
      </p:sp>
      <p:pic>
        <p:nvPicPr>
          <p:cNvPr id="6" name="5 Resim" descr="brainP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915816" y="908720"/>
            <a:ext cx="3024336" cy="32713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Dur ve kendini dinle.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Ders çalışmayı ve sınavları düşündüğünde ne hissediyorsun?</a:t>
            </a:r>
          </a:p>
          <a:p>
            <a:r>
              <a:rPr lang="tr-TR" dirty="0" smtClean="0"/>
              <a:t>Ders çalışmayı ve sınavları düşündüğünde aklından neler geçiyor?</a:t>
            </a:r>
          </a:p>
          <a:p>
            <a:r>
              <a:rPr lang="tr-TR" dirty="0" smtClean="0"/>
              <a:t>Ders çalışmayı ve sınavları bedeninde neler oluyor?</a:t>
            </a:r>
          </a:p>
          <a:p>
            <a:r>
              <a:rPr lang="tr-TR" dirty="0" smtClean="0"/>
              <a:t>Çalışmak yerine neler yapıyorsun?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Düşünen Kız Çocuğu.jpeg"/>
          <p:cNvPicPr>
            <a:picLocks noChangeAspect="1"/>
          </p:cNvPicPr>
          <p:nvPr/>
        </p:nvPicPr>
        <p:blipFill>
          <a:blip r:embed="rId2" cstate="print"/>
          <a:srcRect l="16925" r="18501" b="1256"/>
          <a:stretch>
            <a:fillRect/>
          </a:stretch>
        </p:blipFill>
        <p:spPr>
          <a:xfrm>
            <a:off x="6804248" y="4293096"/>
            <a:ext cx="1980048" cy="22012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3. Düşüncelerini al ve Olumluya çevir.</a:t>
            </a:r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2501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184320"/>
            <a:ext cx="2304256" cy="167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Ruh halini dengele.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Öz şefkat</a:t>
            </a:r>
          </a:p>
          <a:p>
            <a:endParaRPr lang="tr-TR" dirty="0" smtClean="0"/>
          </a:p>
          <a:p>
            <a:r>
              <a:rPr lang="tr-TR" dirty="0" smtClean="0"/>
              <a:t>Güvenli yer egzersizi</a:t>
            </a:r>
          </a:p>
          <a:p>
            <a:endParaRPr lang="tr-TR" dirty="0" smtClean="0"/>
          </a:p>
          <a:p>
            <a:r>
              <a:rPr lang="tr-TR" dirty="0" smtClean="0"/>
              <a:t>Nefes egzersizleri</a:t>
            </a:r>
          </a:p>
          <a:p>
            <a:endParaRPr lang="tr-TR" dirty="0" smtClean="0"/>
          </a:p>
          <a:p>
            <a:r>
              <a:rPr lang="tr-TR" dirty="0" smtClean="0"/>
              <a:t>Şimdi ve burada çalışmaları (Anda kal)</a:t>
            </a:r>
            <a:endParaRPr lang="tr-T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1466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276872"/>
            <a:ext cx="1685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725144"/>
            <a:ext cx="14097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861048"/>
            <a:ext cx="2086917" cy="117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5. Kendini ödüllendir.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420888"/>
            <a:ext cx="4536504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/>
              <a:t>Sizi en çok oyalayan, ders çalışmaktan alıkoyan şeyi ders çalışma sonrasına ödül olarak koyun.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76872"/>
            <a:ext cx="23717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6. Hemen şimdi yap.</a:t>
            </a:r>
            <a:endParaRPr lang="tr-TR" dirty="0"/>
          </a:p>
        </p:txBody>
      </p:sp>
      <p:pic>
        <p:nvPicPr>
          <p:cNvPr id="4" name="3 İçerik Yer Tutucusu" descr="Resi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924944"/>
            <a:ext cx="6768752" cy="3933056"/>
          </a:xfrm>
        </p:spPr>
      </p:pic>
      <p:sp>
        <p:nvSpPr>
          <p:cNvPr id="5" name="4 Metin kutusu"/>
          <p:cNvSpPr txBox="1"/>
          <p:nvPr/>
        </p:nvSpPr>
        <p:spPr>
          <a:xfrm>
            <a:off x="827584" y="1484784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Bugünün işini yarına bırakma. Bir şeyleri değiştirmek istiyorsan eğer, şimdi başlamalısın. </a:t>
            </a:r>
          </a:p>
          <a:p>
            <a:endParaRPr lang="tr-T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7. Kararlı ol.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5013176"/>
            <a:ext cx="8229600" cy="2332856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Tavşan gibi hızlı olamasan da ,kaplumbağa gibi kararlı ol.</a:t>
            </a:r>
          </a:p>
          <a:p>
            <a:pPr algn="ctr">
              <a:buNone/>
            </a:pPr>
            <a:endParaRPr lang="tr-TR" dirty="0"/>
          </a:p>
        </p:txBody>
      </p:sp>
      <p:pic>
        <p:nvPicPr>
          <p:cNvPr id="9219" name="Picture 3" descr="C:\Users\Lenovo\Pictures\Resi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796285" cy="3259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8. Hatırlatıcı kullan.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tr-TR" dirty="0" smtClean="0"/>
              <a:t>Plan yapmak.</a:t>
            </a:r>
          </a:p>
          <a:p>
            <a:r>
              <a:rPr lang="tr-TR" dirty="0" smtClean="0"/>
              <a:t>Ajanda kullanmak</a:t>
            </a:r>
          </a:p>
          <a:p>
            <a:r>
              <a:rPr lang="tr-TR" dirty="0" smtClean="0"/>
              <a:t>Alarm kurmak.</a:t>
            </a:r>
          </a:p>
          <a:p>
            <a:r>
              <a:rPr lang="tr-TR" dirty="0" smtClean="0"/>
              <a:t>Kendine notlar yazmak.</a:t>
            </a:r>
          </a:p>
          <a:p>
            <a:r>
              <a:rPr lang="tr-TR" dirty="0" smtClean="0"/>
              <a:t>Anne babanı tembihlemek vs…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8462" y="1700808"/>
            <a:ext cx="47910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9. Başarısızlığın seni yoldan çıkarmasına müsaade etme.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539552" y="465313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	Sana engel olabilecek şeyleri düşün. Bunlar senin kontrolünde olan şeyler mi?</a:t>
            </a:r>
          </a:p>
          <a:p>
            <a:pPr algn="just"/>
            <a:r>
              <a:rPr lang="tr-TR" sz="2400" dirty="0" smtClean="0"/>
              <a:t>	Karar  ve ve kontrol halkasına ekle.</a:t>
            </a:r>
          </a:p>
          <a:p>
            <a:pPr algn="just"/>
            <a:r>
              <a:rPr lang="tr-TR" sz="2400" dirty="0" smtClean="0"/>
              <a:t>	Kontrol edebilirim diyebildiklerinden neleri düzeltebilirsin, ona odaklan.</a:t>
            </a:r>
            <a:endParaRPr lang="tr-TR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192688" cy="26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10. Olumlu düşün, Başaracağına inan.</a:t>
            </a:r>
            <a:endParaRPr lang="tr-TR" dirty="0"/>
          </a:p>
        </p:txBody>
      </p:sp>
      <p:pic>
        <p:nvPicPr>
          <p:cNvPr id="4" name="Picture 2" descr="başarı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131330" cy="25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539552" y="4797152"/>
            <a:ext cx="77048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İnandığınız zaman aklınız o şeyi yapmanın yolunu bulur.</a:t>
            </a:r>
          </a:p>
          <a:p>
            <a:pPr algn="ctr"/>
            <a:endParaRPr lang="tr-TR" dirty="0"/>
          </a:p>
        </p:txBody>
      </p:sp>
      <p:pic>
        <p:nvPicPr>
          <p:cNvPr id="6" name="5 Resim" descr="öğrenilmiş çaresizli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916832"/>
            <a:ext cx="3445213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11.Farklı öğrenme yöntemleri dene.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smtClean="0"/>
              <a:t>Öğrenme sonrası uyumak, hatırlamayı%16 oranında artırır.</a:t>
            </a:r>
          </a:p>
          <a:p>
            <a:r>
              <a:rPr lang="tr-TR" sz="2800" dirty="0" smtClean="0"/>
              <a:t>Başkasına anlatıyormuş gibi çalışmak .</a:t>
            </a:r>
          </a:p>
          <a:p>
            <a:r>
              <a:rPr lang="tr-TR" sz="2800" dirty="0" smtClean="0"/>
              <a:t>Sık aralı yoğun çalışmak.</a:t>
            </a:r>
          </a:p>
          <a:p>
            <a:r>
              <a:rPr lang="tr-TR" sz="2800" dirty="0" smtClean="0"/>
              <a:t>Konuları parçalara bölerek çalışmak.</a:t>
            </a:r>
          </a:p>
          <a:p>
            <a:r>
              <a:rPr lang="tr-TR" sz="2800" dirty="0" smtClean="0"/>
              <a:t>Tekrarlara önem vermek vs..</a:t>
            </a:r>
            <a:endParaRPr lang="tr-TR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484784"/>
            <a:ext cx="1584176" cy="124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08920"/>
            <a:ext cx="2440959" cy="228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547005"/>
            <a:ext cx="1619672" cy="231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251520" y="3356992"/>
            <a:ext cx="8661648" cy="30529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tr-TR" b="1" dirty="0" smtClean="0"/>
              <a:t>	</a:t>
            </a:r>
            <a:r>
              <a:rPr lang="tr-TR" dirty="0" smtClean="0"/>
              <a:t>Motivasyon</a:t>
            </a:r>
            <a:r>
              <a:rPr lang="tr-TR" dirty="0"/>
              <a:t>, </a:t>
            </a:r>
            <a:r>
              <a:rPr lang="tr-TR" dirty="0" smtClean="0"/>
              <a:t>belli bir </a:t>
            </a:r>
            <a:r>
              <a:rPr lang="tr-TR" dirty="0"/>
              <a:t>davranışı yapmak </a:t>
            </a:r>
            <a:r>
              <a:rPr lang="tr-TR" dirty="0" smtClean="0"/>
              <a:t>için</a:t>
            </a:r>
            <a:endParaRPr lang="tr-TR" dirty="0"/>
          </a:p>
          <a:p>
            <a:pPr algn="ctr">
              <a:buNone/>
            </a:pPr>
            <a:r>
              <a:rPr lang="da-DK" dirty="0" smtClean="0"/>
              <a:t>gerekli </a:t>
            </a:r>
            <a:r>
              <a:rPr lang="da-DK" dirty="0"/>
              <a:t>olan nedenler ya da </a:t>
            </a:r>
            <a:r>
              <a:rPr lang="da-DK" dirty="0" smtClean="0"/>
              <a:t>bir hedefi</a:t>
            </a:r>
            <a:endParaRPr lang="da-DK" dirty="0"/>
          </a:p>
          <a:p>
            <a:pPr algn="ctr">
              <a:buNone/>
            </a:pPr>
            <a:r>
              <a:rPr lang="tr-TR" dirty="0"/>
              <a:t>başarma </a:t>
            </a:r>
            <a:r>
              <a:rPr lang="tr-TR" dirty="0" smtClean="0"/>
              <a:t>arzusu şeklinde tanımlanabilir.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Bir şeyi tamamlamak için gereken istektir.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	Bireyi ihtiyacı </a:t>
            </a:r>
            <a:r>
              <a:rPr lang="tr-TR" dirty="0"/>
              <a:t>doğrultusunda </a:t>
            </a:r>
            <a:r>
              <a:rPr lang="tr-TR" dirty="0" smtClean="0"/>
              <a:t>harekete geçiren </a:t>
            </a:r>
            <a:r>
              <a:rPr lang="tr-TR" dirty="0"/>
              <a:t>güce </a:t>
            </a:r>
            <a:r>
              <a:rPr lang="tr-TR" dirty="0" smtClean="0"/>
              <a:t>motivasyon denir</a:t>
            </a:r>
            <a:r>
              <a:rPr lang="tr-TR" dirty="0"/>
              <a:t>.</a:t>
            </a:r>
          </a:p>
        </p:txBody>
      </p:sp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04664"/>
            <a:ext cx="6919415" cy="28040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12.Başarının tadını çıkarın.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3933056"/>
            <a:ext cx="8229600" cy="3196952"/>
          </a:xfrm>
        </p:spPr>
        <p:txBody>
          <a:bodyPr/>
          <a:lstStyle/>
          <a:p>
            <a:r>
              <a:rPr lang="tr-TR" dirty="0" smtClean="0"/>
              <a:t>Kendiniz için duvar yazıları oluşturun.</a:t>
            </a:r>
          </a:p>
          <a:p>
            <a:r>
              <a:rPr lang="tr-TR" dirty="0" smtClean="0"/>
              <a:t>Motivasyon sözleri yazın.</a:t>
            </a:r>
          </a:p>
          <a:p>
            <a:r>
              <a:rPr lang="tr-TR" dirty="0" smtClean="0"/>
              <a:t>Motivasyon filmleri izleyin.</a:t>
            </a:r>
          </a:p>
          <a:p>
            <a:r>
              <a:rPr lang="tr-TR" dirty="0" smtClean="0"/>
              <a:t>Başarmış kişilerin biyografilerini inceleyin.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81196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0483" y="3179929"/>
            <a:ext cx="7886700" cy="165137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tr-TR" sz="1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DİNLEDİĞİNİZ İÇİN TEŞEKKÜR EDERİM.</a:t>
            </a:r>
            <a:endParaRPr lang="tr-TR" sz="1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83568" y="4077072"/>
            <a:ext cx="750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         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187624" y="5229200"/>
            <a:ext cx="6912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ESİN KAYA</a:t>
            </a:r>
          </a:p>
          <a:p>
            <a:pPr algn="ctr"/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PSİKOLOJİK DANIŞMAN &amp; REHBER ÖĞRETMEN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331" y="209882"/>
            <a:ext cx="343779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10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Motivasyon neden bu kadar önemlidir?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772816"/>
            <a:ext cx="4824536" cy="460851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Motivasyonun yüksekse, yapman gereken işi vakit kaybetmeden ve işlevsel olarak yerine getirebilirsin.</a:t>
            </a:r>
          </a:p>
          <a:p>
            <a:r>
              <a:rPr lang="tr-TR" dirty="0" smtClean="0"/>
              <a:t>Motivasyonun düşükse, işi tamamlaman normalden daha uzun sürecek ve o işi yapmak ekstra zor gelecektir.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50" y="1988840"/>
            <a:ext cx="340995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Başarma İsteği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395790" cy="450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Motivasyon kaybı neden oluşur?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704856" cy="49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1888"/>
            <a:ext cx="90678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Motivasyon nasıl kazanılır?</a:t>
            </a:r>
            <a:br>
              <a:rPr lang="tr-TR" dirty="0" smtClean="0"/>
            </a:br>
            <a:r>
              <a:rPr lang="tr-TR" dirty="0" smtClean="0"/>
              <a:t>Motivasyon Stratejileri</a:t>
            </a:r>
            <a:endParaRPr lang="tr-TR" dirty="0"/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5" y="1844824"/>
            <a:ext cx="3944330" cy="4623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109153" cy="2613484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Hedefe yönelik çalış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3717032"/>
            <a:ext cx="7499176" cy="2520281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Hedeflerin neler?  (uzun vadeli, kısa vadeli)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Aç zihin ekranını ve gör kendini…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10 yıl sonra nerde ne yapıyor olacaksın?</a:t>
            </a:r>
          </a:p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321</Words>
  <Application>Microsoft Office PowerPoint</Application>
  <PresentationFormat>Ekran Gösterisi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MOTİVASYON</vt:lpstr>
      <vt:lpstr>Slayt 2</vt:lpstr>
      <vt:lpstr>Motivasyon neden bu kadar önemlidir?</vt:lpstr>
      <vt:lpstr>Başarma İsteği</vt:lpstr>
      <vt:lpstr>Motivasyon kaybı neden oluşur?</vt:lpstr>
      <vt:lpstr>Slayt 6</vt:lpstr>
      <vt:lpstr>Slayt 7</vt:lpstr>
      <vt:lpstr>Motivasyon nasıl kazanılır? Motivasyon Stratejileri</vt:lpstr>
      <vt:lpstr>1. Hedefe yönelik çalış</vt:lpstr>
      <vt:lpstr>2. Dur ve kendini dinle.</vt:lpstr>
      <vt:lpstr>3. Düşüncelerini al ve Olumluya çevir.</vt:lpstr>
      <vt:lpstr>4. Ruh halini dengele.</vt:lpstr>
      <vt:lpstr>5. Kendini ödüllendir.</vt:lpstr>
      <vt:lpstr>6. Hemen şimdi yap.</vt:lpstr>
      <vt:lpstr>7. Kararlı ol.</vt:lpstr>
      <vt:lpstr>8. Hatırlatıcı kullan.</vt:lpstr>
      <vt:lpstr>9. Başarısızlığın seni yoldan çıkarmasına müsaade etme.</vt:lpstr>
      <vt:lpstr>10. Olumlu düşün, Başaracağına inan.</vt:lpstr>
      <vt:lpstr>11.Farklı öğrenme yöntemleri dene.</vt:lpstr>
      <vt:lpstr>12.Başarının tadını çıkarın.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MOTİVASYON</dc:title>
  <dc:creator>Lenovo</dc:creator>
  <cp:lastModifiedBy>Bilge&amp;Gülce</cp:lastModifiedBy>
  <cp:revision>14</cp:revision>
  <dcterms:created xsi:type="dcterms:W3CDTF">2020-12-05T21:40:01Z</dcterms:created>
  <dcterms:modified xsi:type="dcterms:W3CDTF">2021-01-29T17:58:16Z</dcterms:modified>
</cp:coreProperties>
</file>